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2" r:id="rId6"/>
    <p:sldId id="258" r:id="rId7"/>
    <p:sldId id="260" r:id="rId8"/>
    <p:sldId id="259" r:id="rId9"/>
    <p:sldId id="261" r:id="rId10"/>
    <p:sldId id="265" r:id="rId11"/>
    <p:sldId id="266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A046-B817-436F-99FF-F6C32B6F3AF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1535-00BD-425A-8FE3-5A373CFB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9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A1535-00BD-425A-8FE3-5A373CFB53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2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3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9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6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3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B773-E5AA-4048-A49B-2568096E62D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9DA2-4EF3-45F0-B3F9-66F180FD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0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1.jpeg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Relationship Id="rId14" Type="http://schemas.openxmlformats.org/officeDocument/2006/relationships/image" Target="../media/image10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Relationship Id="rId1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s10zato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8" y="103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548680"/>
            <a:ext cx="3312368" cy="1584176"/>
          </a:xfrm>
          <a:ln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Приветствуем гостей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нашей интернет- площадки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0\Desktop\2 д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3" y="327450"/>
            <a:ext cx="3224869" cy="2418652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\Desktop\q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1995647" cy="28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0\Desktop\68abda8c2a660aa46823d7d3e57013a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73" y="20608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\Desktop\DSC014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r="3275" b="8334"/>
          <a:stretch/>
        </p:blipFill>
        <p:spPr bwMode="auto">
          <a:xfrm>
            <a:off x="4100945" y="2610265"/>
            <a:ext cx="4835237" cy="351430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0\Desktop\1676676001_gas-kvas-com-p-veseloe-solnishko-detskii-risunok-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8" y="-69772"/>
            <a:ext cx="1929558" cy="16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8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" y="-28047"/>
            <a:ext cx="9140158" cy="6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347864" cy="117800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Панькина</a:t>
            </a:r>
            <a:r>
              <a:rPr lang="ru-RU" sz="2000" b="1" dirty="0" smtClean="0">
                <a:solidFill>
                  <a:srgbClr val="002060"/>
                </a:solidFill>
              </a:rPr>
              <a:t> Елена Владимировна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воспитатель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высшей категории,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err="1" smtClean="0">
                <a:solidFill>
                  <a:srgbClr val="002060"/>
                </a:solidFill>
              </a:rPr>
              <a:t>педстаж</a:t>
            </a:r>
            <a:r>
              <a:rPr lang="ru-RU" sz="1600" b="1" i="1" dirty="0" smtClean="0">
                <a:solidFill>
                  <a:srgbClr val="002060"/>
                </a:solidFill>
              </a:rPr>
              <a:t> – 15л.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10\Desktop\Панькина Елена Владимиров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7" y="570558"/>
            <a:ext cx="1584176" cy="24071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0\Desktop\конкурсДетский сад года 2025\сканы дипломов\2022\IMG_20250130_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2" y="2670312"/>
            <a:ext cx="1363649" cy="19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0\Desktop\Н.Н\АТТЕСТАЦИЯ педагогов\Панькина 2023\0-02-05-3d82856ad0001dbecae2dfe037114f0453aec9d54bac60cb9b7217aab36486c2_27ac0a141b5b7e7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39" y="2670312"/>
            <a:ext cx="13269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10\Desktop\Н.Н\АТТЕСТАЦИЯ педагогов\Панькина 2023\0-02-05-6659c16253b5810d0aba3473564e631f6cd13cadf7ca603283e3788b4f73bca7_76940a70faae8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5" y="4800306"/>
            <a:ext cx="1279886" cy="17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0\Desktop\Н.Н\АТТЕСТАЦИЯ педагогов\Панькина 2023\0-02-05-753f7c3797bb1fe87f1799c4e2bd019a951cdb5696009bd0521e5d4b2ee8e821_e440f3a0a40da3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4126"/>
            <a:ext cx="1416482" cy="19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0\Desktop\Н.Н\АТТЕСТАЦИЯ педагогов\Панькина 2023\0-02-05-e4ded517ac1255e1371f35a1478411e48a8750d7040d4f60386affca0b8c4b68_3fc809701af5a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88" y="4754692"/>
            <a:ext cx="1299907" cy="18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0\Desktop\Н.Н\АТТЕСТАЦИЯ педагогов\Панькина 2023\0-02-05-e68c5767eb78fb119a9791422195454dd3d9496a3798bea479f4e6d7c24547a7_9a6e3bfd828aa19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09125"/>
            <a:ext cx="1338264" cy="18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10\Desktop\UpIyt5VZyMpRA4unqNETi7qr9YZhUdnsUyhrpRLZdyDN6U_pWyuSLzsjof8dzWTMG_kRML4zSwRRMp06jfJuQ10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1149"/>
            <a:ext cx="1336966" cy="19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10\Desktop\tKjJi5GFlpuuS65VlpcRgJvLmarrGakT26tdb28lrjuqOc94jv2xwqF97Y7gQr9NMaSYPvPLdnH1OZJ8n0ciGaC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22" y="2704423"/>
            <a:ext cx="1346440" cy="18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10\Desktop\hdYhQeLKuccEj6eBjyhSRZJzgIYAyRftyUP52J0TdK1rWnLxByUE2WPGgkOBLfcx0cIwAgWhng3140btVYuxcxP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18" y="2707656"/>
            <a:ext cx="1353442" cy="19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10\Desktop\hFXd5jn4djkzeCGjpW7PkJP6MC7cz8hlhbmJtXwmXpdW1QmBT2xc2ojLlAq-mrDVdw0fZPBYPc-NP1ot2nMMn8I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48" r="5017" b="386"/>
          <a:stretch/>
        </p:blipFill>
        <p:spPr bwMode="auto">
          <a:xfrm>
            <a:off x="351506" y="4627539"/>
            <a:ext cx="1283049" cy="19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10\Desktop\Lwcwn_j9byP1PbqZOf2Rupn7677IigBrBDnUy47z7BIqsRRH5BfftQJKwR5-ZLoqUAEPiG5l8Qi0YxUdLDk0i3z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29" y="623719"/>
            <a:ext cx="1385624" cy="19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10\Desktop\kezZGdTxu6qj08opi3itFDCY703t4xtahRskLLt_EKqQO1AePS5sSSGfENsUW4YXMdk-wvTjA-CQblT3u8XbUCz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14" y="4772387"/>
            <a:ext cx="1269209" cy="18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10\Desktop\IMG_20250210_155546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3694" r="10203" b="7461"/>
          <a:stretch/>
        </p:blipFill>
        <p:spPr bwMode="auto">
          <a:xfrm>
            <a:off x="7236296" y="570558"/>
            <a:ext cx="1246430" cy="198047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979712" y="109407"/>
            <a:ext cx="5418878" cy="461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Воспитатели - наставники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3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1" y="-8368"/>
            <a:ext cx="9140158" cy="6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0\Desktop\Н.Н\фото педагогов\изображение_viber_2021-06-03_15-24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3" y="51973"/>
            <a:ext cx="1576103" cy="23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0\Desktop\Н.Н\фото педагогов\изображение_viber_2021-06-03_15-24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50924"/>
            <a:ext cx="1423474" cy="21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3467" y="2457614"/>
            <a:ext cx="2832431" cy="130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Ефремова Людмила Александровна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воспитатель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первой категории, </a:t>
            </a:r>
          </a:p>
          <a:p>
            <a:r>
              <a:rPr lang="ru-RU" sz="1600" b="1" i="1" dirty="0" err="1" smtClean="0">
                <a:solidFill>
                  <a:srgbClr val="002060"/>
                </a:solidFill>
              </a:rPr>
              <a:t>педстаж</a:t>
            </a:r>
            <a:r>
              <a:rPr lang="ru-RU" sz="1600" b="1" i="1" dirty="0" smtClean="0">
                <a:solidFill>
                  <a:srgbClr val="002060"/>
                </a:solidFill>
              </a:rPr>
              <a:t> - 44 г.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08104" y="2457615"/>
            <a:ext cx="2791831" cy="1115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Маркелова Галина Валентиновна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воспитатель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первой категории,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п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едстаж</a:t>
            </a:r>
            <a:r>
              <a:rPr lang="ru-RU" sz="1600" b="1" i="1" dirty="0" smtClean="0">
                <a:solidFill>
                  <a:srgbClr val="002060"/>
                </a:solidFill>
              </a:rPr>
              <a:t> – 26 л.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Users\10\Desktop\g286yXcdZOAGANKKdvaNBmvNmfJfU3HH2M4gpcX3I3MTByDUIPUfwjOpaYK5LxqJq08tJPeemVPC0LKKqBI0azi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6704" r="7652" b="6024"/>
          <a:stretch/>
        </p:blipFill>
        <p:spPr bwMode="auto">
          <a:xfrm rot="16200000">
            <a:off x="4234032" y="-164325"/>
            <a:ext cx="1193763" cy="18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0\Desktop\J8Fo-7JWzNv3cnwQYazhITm3osG95GxK_LxywAwM-tnS6jjlNcIm4R9Q6gu_86acWwV9cLH_coTexII8CSkQXQm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3558" r="5022" b="2815"/>
          <a:stretch/>
        </p:blipFill>
        <p:spPr bwMode="auto">
          <a:xfrm>
            <a:off x="3859893" y="4899212"/>
            <a:ext cx="1221422" cy="17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0\Desktop\nzodCfIgeV0EC6cgG1NplLOdHUN3mnLBf_K_ZvYi0l3n48wpYuIjPZm-r58iAsSKgvN145O5og-fLT8i0NQpP_X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7685" r="11223" b="3487"/>
          <a:stretch/>
        </p:blipFill>
        <p:spPr bwMode="auto">
          <a:xfrm>
            <a:off x="7756345" y="3833540"/>
            <a:ext cx="1161217" cy="168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10\Desktop\PFdGdJQFXonfZ00UmS4cKfRVfCJZ6TW1yC06jgjZDgWsmhAdPcEz1rucmLrGvANzePU80xm_yjXPJMsifaIedg4P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2382" r="3817" b="4625"/>
          <a:stretch/>
        </p:blipFill>
        <p:spPr bwMode="auto">
          <a:xfrm rot="5400000" flipH="1" flipV="1">
            <a:off x="4264895" y="1112949"/>
            <a:ext cx="1200887" cy="17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10\Desktop\Qicvaofgmj6UBOB-p9Vko1VPRdd0OF0zdyW7oPp0M5SDN-JI9RlnYlA_qK2L3nXw32N6eAgOpB9nLeIuokMmw6Yz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4348" r="6301" b="6458"/>
          <a:stretch/>
        </p:blipFill>
        <p:spPr bwMode="auto">
          <a:xfrm rot="16200000">
            <a:off x="4193109" y="2409960"/>
            <a:ext cx="1313117" cy="17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10\Desktop\5MGU87qmT6PDD33YCdJWE_atrPW0wJjCSJ7ltWROugQFjE01jbon4jiqi_Cd-onB3tPtpJTRoGfFCSPtrdGlyd0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7273" r="10202" b="4527"/>
          <a:stretch/>
        </p:blipFill>
        <p:spPr bwMode="auto">
          <a:xfrm>
            <a:off x="1441379" y="4834412"/>
            <a:ext cx="1172358" cy="17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10\Desktop\AwGyHw4Ypy9ULmppeB4qYgWPCS50MwRTLNSqmAyIj5BUqsXBba8fEcN2U4OKUF_9mXC9tON-zuQzPF16MCR9t92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6643" r="10224" b="3477"/>
          <a:stretch/>
        </p:blipFill>
        <p:spPr bwMode="auto">
          <a:xfrm>
            <a:off x="2339752" y="220783"/>
            <a:ext cx="1448825" cy="21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10\Desktop\DjrToM15Ns9QQP9b8RK33ZE0YDNbSq7eJkc8TF_kCf3pIDtGyaY64j8ft_nU3nwMgIi-gZVIJWtT7xHz-TBroD9i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6338" r="8766" b="2751"/>
          <a:stretch/>
        </p:blipFill>
        <p:spPr bwMode="auto">
          <a:xfrm>
            <a:off x="7547768" y="318467"/>
            <a:ext cx="1369794" cy="20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10\Desktop\DL-rpHT5yXhHDo5GjN1dp_2hOwFiYrmoe-Jmbu-URN145U-cJ1Crmt6HkWHKENJuS-oYDXc3ukE8TLRvraPJwVf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6093" r="10143" b="3483"/>
          <a:stretch/>
        </p:blipFill>
        <p:spPr bwMode="auto">
          <a:xfrm>
            <a:off x="142183" y="4041315"/>
            <a:ext cx="1213423" cy="17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10\Desktop\F9Crq9YDaVtHXPrUTW6rwphtAMH1XnfUgIFNh1CLpo96yawBLhUB5Jkbr6YVRt7Fbz2RNc1pM9ukMTQrm6-HRwL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6648" r="10302" b="4725"/>
          <a:stretch/>
        </p:blipFill>
        <p:spPr bwMode="auto">
          <a:xfrm>
            <a:off x="6431946" y="4910719"/>
            <a:ext cx="1240633" cy="17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0\Desktop\IIr_Goy4LKDdmQQ-tTMTJb68zOB7JxlpysAsD7h5pqhlagkDBtu4q5XjZ2PUtJUhTqw9aDPArDcJeGRNx7fNhMKI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t="4231" r="4027" b="2302"/>
          <a:stretch/>
        </p:blipFill>
        <p:spPr bwMode="auto">
          <a:xfrm>
            <a:off x="2620696" y="3833540"/>
            <a:ext cx="1187207" cy="16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10\Desktop\79CVU3G3esh-2lXY0Z5m2z8EWNiN36786lX1CX995ycQ2yQzX50DFKmoG7pMpkRSfLMXK1YhQppqMRis7sZgPijN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5634" r="5387" b="3654"/>
          <a:stretch/>
        </p:blipFill>
        <p:spPr bwMode="auto">
          <a:xfrm>
            <a:off x="5150497" y="4042124"/>
            <a:ext cx="1191459" cy="170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4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5" y="5408"/>
            <a:ext cx="9140158" cy="6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\Desktop\Н.Н\К юбилею\фото сотрудников\0-02-05-e346c8500b3c34248b0c309ad0e00fb5c3c83a068fe369622480ef2b87ae9118_1c7013787bda8a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5" y="202872"/>
            <a:ext cx="1821201" cy="26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981283"/>
            <a:ext cx="3312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Слипченко Ольга Юрьевна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воспитатель </a:t>
            </a:r>
            <a:br>
              <a:rPr lang="ru-RU" sz="1600" b="1" i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первой </a:t>
            </a:r>
            <a:r>
              <a:rPr lang="ru-RU" sz="1600" b="1" i="1" dirty="0" smtClean="0">
                <a:solidFill>
                  <a:srgbClr val="002060"/>
                </a:solidFill>
              </a:rPr>
              <a:t>категории,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</a:rPr>
              <a:t>Педстаж</a:t>
            </a:r>
            <a:r>
              <a:rPr lang="ru-RU" sz="1600" b="1" i="1" dirty="0" smtClean="0">
                <a:solidFill>
                  <a:srgbClr val="002060"/>
                </a:solidFill>
              </a:rPr>
              <a:t> – 34 г.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10\Desktop\cbkdUkJ4CVXbnobbQoFD02-eMjTqrf9e1CxPdTvllylHZfTdU5k0fNhazZ_KVexHVXU12GRnaG5lvMP7Pjg1eU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12" y="4315672"/>
            <a:ext cx="1413270" cy="18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0\Desktop\4MvOpLtVRHP5ZASmZFEviWgXNE-Zf5Y6lHnjur-w5Wb1fG2DbHheduAUlfAxHr3d_ckQ0tOin11uiNUbzQ3isg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6" y="2101273"/>
            <a:ext cx="2051561" cy="1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\Desktop\DNrBGa6uow2KbfcjWAYcbU_LXtwybRbOxZfGoWRJwMTZr0sTPygr4F7MgQKjU8cYNJy0Ak2hZSVKImJJztt2gbe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350" r="9494"/>
          <a:stretch/>
        </p:blipFill>
        <p:spPr bwMode="auto">
          <a:xfrm>
            <a:off x="689425" y="4209136"/>
            <a:ext cx="1311428" cy="20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0\Desktop\AywL1lyTk8cRcDWwS40T9JOng0lO1EzjLpIZliKxI34t2EehLyZRpF90ze6N25Z1c9CezT7N48Whk6MMzS3I969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09136"/>
            <a:ext cx="1416021" cy="20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0\Desktop\7RtLhyYQHYrtM72lFZ9xF2R_cKzCEApIbC2XHLuMAx8XtCNA8CDIq9kOLCipMs89h34qnc1kI9ULwGUQknM1cyc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83" y="277820"/>
            <a:ext cx="1429200" cy="19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0\Desktop\b-vv0PvRnyGTNcjqWezHI_YlxucIJLZl8aRlTxuPK7cbNrW7hhn84M8Ai4ClVRmAqOaOcnG8sd8APYB_zJhFRk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15" y="277820"/>
            <a:ext cx="1339038" cy="18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0\Desktop\g9UhCMdgXxpAdi14rVmiZ4f8z37sG5Ggc7uw7r5fNQ-TsshF_0cTojiaECf0E5kPUDGNayOE_dbGRfvcW2eQz4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2155" y="2116639"/>
            <a:ext cx="1466071" cy="19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0\Desktop\GvGZxSLq0Z8UcKu_Ei7E5j14S51p_MFVsiVwLuPGorLadzpqELoLNwun5qO0_UCh8kLZzxrFTW-P6l_AkhmHvCf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6" y="277820"/>
            <a:ext cx="1909517" cy="16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0\Desktop\b2DCFYIp-GaAhcY4HfS5u9DqGPixS38E6W6STw0KtlLZ04d4nauYASdVGkN-IhlPWSzjQpdGiGCDKpG1m0FVpp9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5277" b="4196"/>
          <a:stretch/>
        </p:blipFill>
        <p:spPr bwMode="auto">
          <a:xfrm>
            <a:off x="7342702" y="4315672"/>
            <a:ext cx="1329481" cy="18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0\Desktop\J8MirEwqikVoyaQLhBaJCL2udTq-_e9Xn0SIa4phwsRJYt5c-sX3q3v7UG999Obi2oMw3a3zJKDm6z7WpJpjIwi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"/>
          <a:stretch/>
        </p:blipFill>
        <p:spPr bwMode="auto">
          <a:xfrm rot="16200000">
            <a:off x="5505551" y="2397784"/>
            <a:ext cx="1478393" cy="20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10\Desktop\oLTkIn7r2_m6XGkMBd6RIHK8UjIXfvdsb1W76J5zpt7flU4lsGUjymzmTO41etKh4tKe45K9MqKGzaFnsekKfrBW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/>
          <a:stretch/>
        </p:blipFill>
        <p:spPr bwMode="auto">
          <a:xfrm>
            <a:off x="3833716" y="4315672"/>
            <a:ext cx="1288903" cy="18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67"/>
            <a:ext cx="9204720" cy="69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12606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Молодые педагоги детского сада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0\Desktop\Н.Н\К юбилею\фото сотрудников\0-02-05-4574d2ef57c7c90fb2839de74a5b4a671e5d6fb9cfcea5ea08f9c50871aa9c52_79877e6754a19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429"/>
            <a:ext cx="2664296" cy="30816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0\Desktop\Новикова 22,23,24\21185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93" y="2490519"/>
            <a:ext cx="1256409" cy="17259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0\Desktop\Новикова 22,23,24\164529455456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3" y="1071108"/>
            <a:ext cx="1266442" cy="17390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0\Desktop\Новикова 22,23,24\IMG_20250210_225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49" y="1124429"/>
            <a:ext cx="1092092" cy="15813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0\Desktop\Новикова 22,23,24\IMG_20250210_2255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15" y="4433192"/>
            <a:ext cx="1373309" cy="1988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0\Desktop\Новикова 22,23,24\IMG_20250210_2257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54" y="4455428"/>
            <a:ext cx="1363228" cy="19525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0\Desktop\Новикова 22,23,24\IMG_20250210_2300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79" y="1136754"/>
            <a:ext cx="1105304" cy="15690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0\Desktop\Новикова 22,23,24\IMG_20250210_23021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 bwMode="auto">
          <a:xfrm>
            <a:off x="3377589" y="2874569"/>
            <a:ext cx="2051015" cy="13684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0\Desktop\Новикова 22,23,24\IMG_20250210_2303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"/>
          <a:stretch/>
        </p:blipFill>
        <p:spPr bwMode="auto">
          <a:xfrm>
            <a:off x="2670801" y="4500581"/>
            <a:ext cx="1413579" cy="19359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10\Desktop\Новикова 22,23,24\IMG_20250210_2305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18" y="4472023"/>
            <a:ext cx="1418149" cy="19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10\Desktop\Новикова 22,23,24\IMG_20250210_23054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"/>
          <a:stretch/>
        </p:blipFill>
        <p:spPr bwMode="auto">
          <a:xfrm>
            <a:off x="7526557" y="1136754"/>
            <a:ext cx="1321179" cy="9235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10\Desktop\Новикова 22,23,24\IMG_20250210_23064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67" y="2914358"/>
            <a:ext cx="1755607" cy="12244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406429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Новикова Марина Викторовна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воспитатель </a:t>
            </a:r>
          </a:p>
        </p:txBody>
      </p:sp>
    </p:spTree>
    <p:extLst>
      <p:ext uri="{BB962C8B-B14F-4D97-AF65-F5344CB8AC3E}">
        <p14:creationId xmlns:p14="http://schemas.microsoft.com/office/powerpoint/2010/main" val="55872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" y="-8175"/>
            <a:ext cx="9140158" cy="6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\Desktop\Н.Н\К юбилею\фото сотрудников\0-02-05-f749e3eef10a81297d3f1061fa19df4377d09532bc570b6f89de200e74ad423e_b27bc8e5720b5e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9"/>
          <a:stretch/>
        </p:blipFill>
        <p:spPr bwMode="auto">
          <a:xfrm>
            <a:off x="940209" y="398112"/>
            <a:ext cx="2232248" cy="2543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\Desktop\2rfDqMTd6GxB3GjZ33tmcEHcGBXLPxu3caQoNdMD2LJP9zVIJ52rIc0i6BRbc2IiG_kHWacUsAmO8_7Zn86Ddlq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8"/>
          <a:stretch/>
        </p:blipFill>
        <p:spPr bwMode="auto">
          <a:xfrm>
            <a:off x="4250024" y="427716"/>
            <a:ext cx="1861567" cy="24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30877" y="2726345"/>
            <a:ext cx="2115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Апарова</a:t>
            </a:r>
            <a:r>
              <a:rPr lang="ru-RU" b="1" dirty="0" smtClean="0">
                <a:solidFill>
                  <a:srgbClr val="002060"/>
                </a:solidFill>
              </a:rPr>
              <a:t> Кристина Геннадьевна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воспитатель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732540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Канаева</a:t>
            </a:r>
            <a:r>
              <a:rPr lang="ru-RU" b="1" dirty="0" smtClean="0">
                <a:solidFill>
                  <a:srgbClr val="002060"/>
                </a:solidFill>
              </a:rPr>
              <a:t> Алёна Павловна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воспитатель </a:t>
            </a:r>
          </a:p>
        </p:txBody>
      </p:sp>
      <p:pic>
        <p:nvPicPr>
          <p:cNvPr id="1029" name="Picture 5" descr="C:\Users\10\Desktop\89nLNvpoGpUfb8O8G7c6bPLT9hDHMM-5dXT20xriA6LSLz9ToWocbdK96BqJE9-5eyZnWSzZ4ycYYVsOzbmVtNG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8394" r="4107" b="6329"/>
          <a:stretch/>
        </p:blipFill>
        <p:spPr bwMode="auto">
          <a:xfrm rot="5400000">
            <a:off x="-30519" y="4278133"/>
            <a:ext cx="1838606" cy="12889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0\Desktop\Au9Hxnhe0FSbLQEH_Sx3ZO-PtDBxPmmNY_KRcdRa0cIfgzsmAL_icM958Mgkca-2UuS3Te2VMPmZbXtWgk9R2iZ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4064"/>
          <a:stretch/>
        </p:blipFill>
        <p:spPr bwMode="auto">
          <a:xfrm rot="5400000">
            <a:off x="7600366" y="2412060"/>
            <a:ext cx="1553766" cy="1202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0\Desktop\ELSNqk5hDnh09RZ7XaPMRGNPyE62If3bAuyyFljB18e4Lk29gX0TyLLtkluNwISONqyFjMtasqQqlZ6F05UrOr-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 bwMode="auto">
          <a:xfrm rot="5400000">
            <a:off x="6159094" y="474662"/>
            <a:ext cx="1738114" cy="12228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0\Desktop\jGMPdCrEGl--scDQ2inBK5E6iFY3mFVXsNAmMCK0FaJHi0ZoT_zSRLHz61OzNXnaLsf7A6Xgpvojcsp99lzKVrwU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4156"/>
          <a:stretch/>
        </p:blipFill>
        <p:spPr bwMode="auto">
          <a:xfrm rot="5400000">
            <a:off x="1414901" y="4287862"/>
            <a:ext cx="1799367" cy="12302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0\Desktop\JqpacWOxKZ-ABcQt7_xKnN8b3azy9i1oCd8CtiGwuOwZS2NC5jOnO7TChKYUMlurgQDrnrcH1ZlwxDU2f_fuPJjx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3285" b="3069"/>
          <a:stretch/>
        </p:blipFill>
        <p:spPr bwMode="auto">
          <a:xfrm rot="5400000">
            <a:off x="2821846" y="4272293"/>
            <a:ext cx="1762140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0\Desktop\lCdN3i10Ae5UAi6Jbqeu6UQM4ClI_RPeonbODttM_7Bf3FujV62wbjzlFLhLeB-vMuJNSGyf4lpuuhVame8-PAs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6"/>
          <a:stretch/>
        </p:blipFill>
        <p:spPr bwMode="auto">
          <a:xfrm rot="10800000" flipH="1" flipV="1">
            <a:off x="4769318" y="5301208"/>
            <a:ext cx="1961106" cy="13163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0\Desktop\lCxLSOIT0YjwDfwpU44wYUIoWr8nDxErTtpJ-xjmF8MK-x0YvX7-0SbkrBob8i8KvNKom9iJhRnVzaou51LXpKI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5867" b="6472"/>
          <a:stretch/>
        </p:blipFill>
        <p:spPr bwMode="auto">
          <a:xfrm rot="5400000">
            <a:off x="6860745" y="4378842"/>
            <a:ext cx="2271068" cy="15199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0\Desktop\oAjsTT4NXrC200agfKFH8Dn3Rf-CCGKj0VHkgof9apHDGp9zMr-hxrkVYqsU_mDXBKeFd3rlHA6euOb8Iol7Eyg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5310"/>
          <a:stretch/>
        </p:blipFill>
        <p:spPr bwMode="auto">
          <a:xfrm rot="16200000">
            <a:off x="6283638" y="2430152"/>
            <a:ext cx="1557405" cy="11627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0\Desktop\vN3MRL4PI_Xf9xgJgAUCWLlrr0sPcGhxEFupgZm8fUKL0Kq7ClmKQFcNNMxXvxeaGFp1sE8zj6LD0q8I9v1V7tNj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2317"/>
          <a:stretch/>
        </p:blipFill>
        <p:spPr bwMode="auto">
          <a:xfrm rot="16200000">
            <a:off x="7505769" y="647997"/>
            <a:ext cx="1622905" cy="11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0\Desktop\4HN84JOlZETLiy1V_IXs09_0PyzJ2goZwX3a3d-ZZosaOt80lL3z41P_lut2h-1m0Mh54KUa-0VNOi72cASBhrP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b="5176"/>
          <a:stretch/>
        </p:blipFill>
        <p:spPr bwMode="auto">
          <a:xfrm>
            <a:off x="4749457" y="3853109"/>
            <a:ext cx="1961106" cy="13485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Заведующий образовательной организации </a:t>
            </a:r>
            <a:r>
              <a:rPr lang="ru-RU" sz="31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err="1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Яушева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Алексеевна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2"/>
          <a:stretch>
            <a:fillRect/>
          </a:stretch>
        </p:blipFill>
        <p:spPr bwMode="auto">
          <a:xfrm>
            <a:off x="1619672" y="1693379"/>
            <a:ext cx="2547881" cy="341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5363617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Адрес:</a:t>
            </a:r>
            <a:r>
              <a:rPr lang="ru-RU" dirty="0">
                <a:solidFill>
                  <a:srgbClr val="002060"/>
                </a:solidFill>
              </a:rPr>
              <a:t> 442963 Пензенская область,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г. Заречный, ул. Светлая, 5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Тел.: </a:t>
            </a:r>
            <a:r>
              <a:rPr lang="ru-RU" dirty="0">
                <a:solidFill>
                  <a:srgbClr val="002060"/>
                </a:solidFill>
              </a:rPr>
              <a:t>(8-412) </a:t>
            </a:r>
            <a:r>
              <a:rPr lang="ru-RU" dirty="0" smtClean="0">
                <a:solidFill>
                  <a:srgbClr val="002060"/>
                </a:solidFill>
              </a:rPr>
              <a:t>60-55-30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u="sng" dirty="0">
                <a:solidFill>
                  <a:srgbClr val="002060"/>
                </a:solidFill>
                <a:hlinkClick r:id="rId4"/>
              </a:rPr>
              <a:t>ds10zato@yandex.ru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endParaRPr lang="ru-RU" alt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FontTx/>
              <a:buNone/>
              <a:defRPr/>
            </a:pPr>
            <a:endParaRPr lang="ru-RU" alt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A50021"/>
                </a:solidFill>
              </a:rPr>
              <a:t>Кредо руководителя:</a:t>
            </a:r>
            <a:endParaRPr lang="ru-RU" alt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FontTx/>
              <a:buNone/>
              <a:defRPr/>
            </a:pPr>
            <a:r>
              <a:rPr lang="ru-RU" alt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</a:t>
            </a:r>
            <a:r>
              <a:rPr lang="ru-RU" alt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Каждая мечта </a:t>
            </a:r>
          </a:p>
          <a:p>
            <a:pPr algn="ctr">
              <a:buFontTx/>
              <a:buNone/>
              <a:defRPr/>
            </a:pPr>
            <a:r>
              <a:rPr lang="ru-RU" alt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тебе даётся с силами,</a:t>
            </a:r>
            <a:br>
              <a:rPr lang="ru-RU" alt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alt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необходимыми для её </a:t>
            </a:r>
            <a:r>
              <a:rPr lang="ru-RU" alt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осуществления»</a:t>
            </a:r>
          </a:p>
          <a:p>
            <a:pPr algn="r">
              <a:buFontTx/>
              <a:buNone/>
              <a:defRPr/>
            </a:pPr>
            <a:r>
              <a:rPr lang="ru-RU" altLang="ru-RU" sz="2400" b="1" i="1" dirty="0" err="1">
                <a:solidFill>
                  <a:srgbClr val="A50021"/>
                </a:solidFill>
              </a:rPr>
              <a:t>Ричерд</a:t>
            </a:r>
            <a:r>
              <a:rPr lang="ru-RU" altLang="ru-RU" sz="2400" b="1" i="1" dirty="0">
                <a:solidFill>
                  <a:srgbClr val="A50021"/>
                </a:solidFill>
              </a:rPr>
              <a:t> </a:t>
            </a:r>
            <a:r>
              <a:rPr lang="ru-RU" altLang="ru-RU" sz="2400" b="1" i="1" dirty="0" smtClean="0">
                <a:solidFill>
                  <a:srgbClr val="A50021"/>
                </a:solidFill>
              </a:rPr>
              <a:t>Бах</a:t>
            </a:r>
          </a:p>
          <a:p>
            <a:pPr algn="r">
              <a:buFontTx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50021"/>
              </a:solidFill>
            </a:endParaRPr>
          </a:p>
          <a:p>
            <a:pPr algn="r">
              <a:buFontTx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должности</a:t>
            </a:r>
          </a:p>
          <a:p>
            <a:pPr algn="r">
              <a:buFontTx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18 лет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67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"/>
            <a:ext cx="9174764" cy="68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1296144"/>
          </a:xfrm>
        </p:spPr>
        <p:txBody>
          <a:bodyPr>
            <a:noAutofit/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заведующего образовательной 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организации </a:t>
            </a: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Антонова </a:t>
            </a: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67C4FD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Николаевна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endParaRPr lang="ru-RU" alt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A50021"/>
                </a:solidFill>
              </a:rPr>
              <a:t>Педагогическое кредо:</a:t>
            </a:r>
            <a:endParaRPr lang="ru-RU" alt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«Надо любить то, что делаете,</a:t>
            </a:r>
          </a:p>
          <a:p>
            <a:pPr algn="ctr">
              <a:buFontTx/>
              <a:buNone/>
              <a:defRPr/>
            </a:pPr>
            <a:r>
              <a:rPr lang="ru-RU" alt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Надо делать то, что вы любите»</a:t>
            </a:r>
            <a:endParaRPr lang="ru-RU" alt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r">
              <a:buFontTx/>
              <a:buNone/>
              <a:defRPr/>
            </a:pPr>
            <a:r>
              <a:rPr lang="ru-RU" altLang="ru-RU" sz="1800" b="1" i="1" dirty="0" err="1" smtClean="0">
                <a:solidFill>
                  <a:srgbClr val="A50021"/>
                </a:solidFill>
              </a:rPr>
              <a:t>Рэй</a:t>
            </a:r>
            <a:r>
              <a:rPr lang="ru-RU" altLang="ru-RU" sz="1800" b="1" i="1" dirty="0" smtClean="0">
                <a:solidFill>
                  <a:srgbClr val="A50021"/>
                </a:solidFill>
              </a:rPr>
              <a:t> </a:t>
            </a:r>
            <a:r>
              <a:rPr lang="ru-RU" altLang="ru-RU" sz="1800" b="1" i="1" dirty="0" err="1" smtClean="0">
                <a:solidFill>
                  <a:srgbClr val="A50021"/>
                </a:solidFill>
              </a:rPr>
              <a:t>Брэдбери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alt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«Помоги всем, кто нуждается в твоем опыте»</a:t>
            </a:r>
          </a:p>
          <a:p>
            <a:pPr algn="r">
              <a:buFontTx/>
              <a:buNone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 должности</a:t>
            </a:r>
          </a:p>
          <a:p>
            <a:pPr algn="r">
              <a:buFontTx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</a:p>
          <a:p>
            <a:pPr algn="ctr">
              <a:defRPr/>
            </a:pPr>
            <a:endParaRPr lang="ru-RU" alt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10\Desktop\Н.Н\К юбилею\фото сотрудников\0-02-05-3268bb329d70b3eb3b145c38fe985043c2b3e34334fc7ed7b73ce546c5cd449f_876f99a422c624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3404"/>
            <a:ext cx="3335610" cy="333561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0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0\Desktop\59b0887191ee1a27ee3d0aa085c5cf14--pl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7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ДОСТИЖЕНИЯ МДОУ «ДЕТСКИЙ САД № 10»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7" name="Picture 2" descr="C:\Users\10\Desktop\2021\5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8" y="1029679"/>
            <a:ext cx="1796996" cy="253854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0\Desktop\2021\IMG_24545640250130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8083"/>
            <a:ext cx="1763658" cy="252173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0\Desktop\2022\благодарственные письма\IMG_20250130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16" y="1038083"/>
            <a:ext cx="1800200" cy="25127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10\Desktop\2022\благодарственные письма\IMG_20250130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73162"/>
            <a:ext cx="1944216" cy="274886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0\Desktop\2022\благодарственные письма\IMG_20250130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48" y="3749057"/>
            <a:ext cx="1890479" cy="26695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10\Desktop\2022\благодарственные письма\IMG_20250130_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73162"/>
            <a:ext cx="1841000" cy="26115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7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83"/>
            <a:ext cx="9396536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0\Desktop\2024\IMG_20250130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8" y="1016985"/>
            <a:ext cx="1769659" cy="25539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Участие в акциях, фестивалях, проектах</a:t>
            </a:r>
            <a:endParaRPr lang="ru-RU" sz="2800" dirty="0"/>
          </a:p>
        </p:txBody>
      </p:sp>
      <p:pic>
        <p:nvPicPr>
          <p:cNvPr id="8" name="Picture 2" descr="C:\Users\10\Desktop\2024\IMG_20250130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9" y="4332646"/>
            <a:ext cx="1718413" cy="24376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10\Desktop\2023\view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9331" y="2548909"/>
            <a:ext cx="1359408" cy="192249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0\Desktop\2024\IMG_20250130_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2830450"/>
            <a:ext cx="1584177" cy="22746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10\Desktop\2023\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6" y="3789040"/>
            <a:ext cx="1706632" cy="24514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10\Desktop\2023\IMG_20250130_0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2676" y="711256"/>
            <a:ext cx="1652719" cy="235368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0\Desktop\2023\5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1276" y="4520189"/>
            <a:ext cx="1767090" cy="25026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10\Desktop\2022\благодарственные письма\IMG_20250130_0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0673" y="2704070"/>
            <a:ext cx="1717724" cy="24391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0\Desktop\2022\IMG_20250130_00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40" y="5014740"/>
            <a:ext cx="1178777" cy="16777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10\Desktop\2022\IMG_20250130_00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15" y="893873"/>
            <a:ext cx="1432785" cy="20745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0\Desktop\IMG_20250207_000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889" y="697009"/>
            <a:ext cx="1677611" cy="235729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5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0\Desktop\59b0887191ee1a27ee3d0aa085c5cf14--pl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45"/>
            <a:ext cx="9144000" cy="69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Музыкальные конкурсы, проекты, фестивали</a:t>
            </a:r>
            <a:endParaRPr lang="ru-RU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2051" name="Picture 3" descr="C:\Users\10\Desktop\2023\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433" y="620761"/>
            <a:ext cx="2109947" cy="299775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0\Desktop\2023\IMG_20250130_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288" y="597154"/>
            <a:ext cx="2109947" cy="297814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0\Desktop\2024\IMG_20250130_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7" y="3494510"/>
            <a:ext cx="2056724" cy="28799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0\Desktop\2022\IMG_20250130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0663" y="3267122"/>
            <a:ext cx="2232248" cy="314194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10\Desktop\2022\IMG_20250130_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8908"/>
            <a:ext cx="2066561" cy="293113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10\Desktop\2024\IMG_20250130_0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88793"/>
            <a:ext cx="1718017" cy="23948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" y="103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Патриотические конкурсы и проекты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10\Desktop\2024\IMG_2025013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644972" cy="23218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0\Desktop\2024\IMG_20250130_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9" y="3785057"/>
            <a:ext cx="1622422" cy="22938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0\Desktop\2024\IMG_20250130_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87" y="4226622"/>
            <a:ext cx="1581047" cy="22424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0\Desktop\2024\IMG_20250130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2140"/>
            <a:ext cx="1587175" cy="22402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0\Desktop\2023\IMG_20250130_0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72" y="1121053"/>
            <a:ext cx="1647080" cy="231832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10\Desktop\2023\IMG_20250130_0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8227" y="866567"/>
            <a:ext cx="1984167" cy="28250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10\Desktop\2022\IMG_20250130_0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42" y="1034363"/>
            <a:ext cx="1569379" cy="22367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0\Desktop\2022\IMG_20250130_00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8729"/>
            <a:ext cx="1626755" cy="23212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0\Desktop\2022\IMG_20250130_00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226622"/>
            <a:ext cx="1496961" cy="20826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4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18" y="-30584"/>
            <a:ext cx="9380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Спортивные достижения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11" descr="C:\Users\10\Desktop\2024\IMG_20250130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1" y="980728"/>
            <a:ext cx="1945208" cy="27637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10\Desktop\2024\IMG_20250130_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1890119" cy="267360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0\Desktop\2023\IMG_20250130_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4601"/>
            <a:ext cx="1823076" cy="259573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0\Desktop\2022\IMG_20250130_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3439"/>
            <a:ext cx="1980509" cy="26288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0\Desktop\2022\IMG_20250130_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6" y="3873439"/>
            <a:ext cx="1877904" cy="26509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0\Desktop\2022\IMG_20250130_0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5566" y="3495617"/>
            <a:ext cx="1977131" cy="27327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\Desktop\IMG_20250207_00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65" y="1060646"/>
            <a:ext cx="1779955" cy="25123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\Desktop\IMG_20250207_0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5" y="3873439"/>
            <a:ext cx="1721802" cy="24504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10\Desktop\59b0887191ee1a27ee3d0aa085c5cf14--pl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754" y="-30584"/>
            <a:ext cx="9380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Конкурсы по профориентации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11" descr="C:\Users\10\Desktop\2023\IMG_20250130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2219"/>
            <a:ext cx="1750940" cy="247559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10\Desktop\2023\IMG_20250130_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37" y="3977084"/>
            <a:ext cx="1802979" cy="25616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0\Desktop\2022\IMG_20250130_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77084"/>
            <a:ext cx="1787703" cy="25342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0\Desktop\2022\IMG_20250130_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7991"/>
            <a:ext cx="1739652" cy="246745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0\Desktop\2022\view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33" y="1129855"/>
            <a:ext cx="1756972" cy="247559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2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131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Приветствуем гостей  нашей интернет- площадки</vt:lpstr>
      <vt:lpstr>  Заведующий образовательной организации  Яушева Наталья Алексеевна </vt:lpstr>
      <vt:lpstr>Заместитель заведующего образовательной организации  Антонова Наталья Николаевна</vt:lpstr>
      <vt:lpstr> ДОСТИЖЕНИЯ МДОУ «ДЕТСКИЙ САД № 10» </vt:lpstr>
      <vt:lpstr>Презентация PowerPoint</vt:lpstr>
      <vt:lpstr>Музыкальные конкурсы, проекты, фестивали</vt:lpstr>
      <vt:lpstr>Патриотические конкурсы и проекты  </vt:lpstr>
      <vt:lpstr>Спортивные достижения</vt:lpstr>
      <vt:lpstr>Конкурсы по профориентации</vt:lpstr>
      <vt:lpstr>Панькина Елена Владимировна воспитатель  высшей категории,  педстаж – 15л.</vt:lpstr>
      <vt:lpstr>Презентация PowerPoint</vt:lpstr>
      <vt:lpstr>Презентация PowerPoint</vt:lpstr>
      <vt:lpstr>Молодые педагоги детского сада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гости! Мы рады приветствовать вас на нашей интернет- площадке Всероссийского  открытого смотр-конкурса "Детский сад года"</dc:title>
  <dc:creator>HP</dc:creator>
  <cp:lastModifiedBy>HP</cp:lastModifiedBy>
  <cp:revision>53</cp:revision>
  <dcterms:created xsi:type="dcterms:W3CDTF">2025-02-03T10:39:18Z</dcterms:created>
  <dcterms:modified xsi:type="dcterms:W3CDTF">2025-02-12T10:43:34Z</dcterms:modified>
</cp:coreProperties>
</file>