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4C103-FCF4-B05D-0B25-C82AF616A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94ADB2-8872-E1F5-48BC-5EDF1A642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24B8EA-5826-EE16-D538-C5C12B01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7560DC-EF0E-9D93-C915-2E8B72A14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CF8ED2-5295-A0B5-3C8E-DFDEB3A65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6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33208-CA77-EB3F-9AC0-78599097B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AC446ED-A60C-908A-506F-EA23600CE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6F8F19-B569-3231-D02E-983AF513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315688-C1E6-BC57-BF72-17AEFDC93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95D194-C49E-0A15-94CD-ECC102F2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07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7371DB-47EF-A30A-70AD-59DBAC6CF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3C030C-A1FB-A6E7-962F-B0A2D06A1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0E1278-30E5-623D-28F1-2A69E2AE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B81BDD-223A-D5B5-B5EA-235D6F07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A48673-DB1E-2C2C-7AA5-D1C8D253B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0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1966B0-0342-639C-8B13-91957EDBA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F0E513-D6FF-5878-82A9-FCEC2BC12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72D30A-2C70-C7D7-1298-ADA2F8659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8FDDF-796D-34E3-83E3-FFE1D6447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2DAE1-9E7C-DBE8-E0E7-62C5D5E10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97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622785-CC33-7481-A469-B5DAFC990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AB01F6-A528-2FCF-8196-3A92FA286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F3CA8E-2509-44F6-DEC6-F751176A0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36D394-284F-8F85-189D-B440D9A9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F6C4D1-36D6-6FAB-D142-1780DE13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94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356E94-C9C9-79B9-84E9-0F7E85F99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998D10-7257-2E9A-253E-50EBE94A4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E1234A-6D1C-67D7-2FC4-45D221B8C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1342DD-BCD2-8100-8248-C655B7B3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AFAF62-B514-7FD1-3FE6-259F6D5C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FF3A00-2F3A-93AD-AF45-F279DD05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5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6D3E41-5248-1864-92FC-9757E064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DD4961-711A-A015-AD5C-B0CA21EE9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C00E5B-E536-E471-131C-790F2D966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B8BB22-8781-24E1-0B5B-8EA5A5A7A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500EA8-F5F3-7264-CAD9-E964F0553D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A3D816-6907-62F2-2CCC-3147901EA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66C54B6-49FA-C05A-E074-2A3AEB47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97E87BA-C5FB-3BEC-F254-D2E58E0A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06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5A38FC-A457-D0CE-1A9D-5BAA54C6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52BF6FA-351C-16FB-E3C7-66A6E0547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4CF767E-84C3-7C61-D6B5-F1E4E41FF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196002-A5DF-ACFA-4E1B-A902FE5A5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39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208696A-9308-152B-60FB-5E5C340F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415A990-00B5-36B2-87AE-E8676DCC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8A72C6-BB55-DCB2-EB99-48AC6214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FC652-B0E9-0DE3-81E2-D10B7DF8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912DBD-00B3-9C65-AA37-2104E27B7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8C7004-ECA8-C826-4200-CC4874E7A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8F2988-5D03-48A2-9CAD-3097B6AD8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16ECD9-4A38-B425-794E-916959D3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785CCA-73D8-7345-151D-5EAE513E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89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F51CC6-7015-4697-D993-1A9F4295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378135-DC07-D9C1-2380-2F5576A575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F0F052-1E04-514E-2A15-F37BCEBAA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75A639-4220-570F-00FC-17AF71C12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1F0EE1-B9CD-DFC9-C78F-0FF65B854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596732-5743-9126-8A99-792A01AF3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0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33934-93DB-F9D3-14B8-8037E2EB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E6062D-9DC4-DEB4-86DA-AFEF9925A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B1999A-11F1-0CBD-2A89-3CC9F65A3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94360-6244-43EA-B59D-01C67CDA1A9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933516-2F23-DA48-CF8A-0E6B3BF0BA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06E3CA-C1FF-6123-8FA0-AC737DF0AD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FBED3-ECC4-4471-8F09-3E0FDBE09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88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s\Desktop\hello_html_28f9b82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809984" y="1000109"/>
            <a:ext cx="628652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981200" y="1"/>
            <a:ext cx="8258204" cy="1428735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Историческая справка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Учредитель Департамент по образованию                                                                                                                      </a:t>
            </a:r>
          </a:p>
          <a:p>
            <a:r>
              <a:rPr lang="ru-RU" sz="16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Администрации города Тобольска</a:t>
            </a:r>
            <a:endParaRPr lang="ru-RU" sz="1600" dirty="0">
              <a:solidFill>
                <a:srgbClr val="000099"/>
              </a:solidFill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>
          <a:xfrm>
            <a:off x="6453190" y="1535112"/>
            <a:ext cx="4214810" cy="42228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5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МАДОУ «Детский сад №7» г. Тобольска основан </a:t>
            </a:r>
          </a:p>
          <a:p>
            <a:pPr algn="just"/>
            <a:r>
              <a:rPr lang="ru-RU" sz="15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декабря 1987 года, носил название Детский сад №7 «Золотая рыбка» и входил в структурное подразделение Тобольского нефтехимического комбината.</a:t>
            </a:r>
          </a:p>
          <a:p>
            <a:pPr algn="just"/>
            <a:r>
              <a:rPr lang="ru-RU" sz="15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2008году детский сад переведен в статус Муниципального автономного дошкольного образовательного учреждения «Детский сад№7» г. Тобольска.</a:t>
            </a:r>
          </a:p>
          <a:p>
            <a:pPr algn="just"/>
            <a:r>
              <a:rPr lang="ru-RU" sz="15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 2011года Муниципальное автономное дошкольное образовательное учреждение «Детский сад комбинированного вида №7» г.Тобольска (МАДОУ «Детский сад №7» г. Тобольска).</a:t>
            </a:r>
          </a:p>
          <a:p>
            <a:pPr algn="just"/>
            <a:r>
              <a:rPr lang="ru-RU" sz="15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 2015 года в структуру детского сада вошли еще  два детских сада на основании Распоряжения Администрации города Тобольска от 02.11.2015г. № 2008 о реорганизации муниципального автономного дошкольного образовательного учреждения «Детский сад комбинированного вида №7» г. Тобольска</a:t>
            </a:r>
          </a:p>
        </p:txBody>
      </p:sp>
      <p:pic>
        <p:nvPicPr>
          <p:cNvPr id="17" name="Содержимое 16" descr="IMG_0350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3952860" y="3929066"/>
            <a:ext cx="2257412" cy="2143140"/>
          </a:xfrm>
        </p:spPr>
      </p:pic>
      <p:pic>
        <p:nvPicPr>
          <p:cNvPr id="15" name="Содержимое 14" descr="IMG_E0410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3952860" y="1714489"/>
            <a:ext cx="2185974" cy="2089639"/>
          </a:xfrm>
        </p:spPr>
      </p:pic>
      <p:pic>
        <p:nvPicPr>
          <p:cNvPr id="16" name="Picture 15" descr="DSC0164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1714488"/>
            <a:ext cx="221454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Содержимое 29" descr="IMG_51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524001" y="4000505"/>
            <a:ext cx="2231491" cy="2114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140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7 ds</dc:creator>
  <cp:lastModifiedBy>7 ds</cp:lastModifiedBy>
  <cp:revision>1</cp:revision>
  <dcterms:created xsi:type="dcterms:W3CDTF">2024-02-12T06:40:29Z</dcterms:created>
  <dcterms:modified xsi:type="dcterms:W3CDTF">2024-02-12T06:42:06Z</dcterms:modified>
</cp:coreProperties>
</file>